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93" r:id="rId4"/>
    <p:sldId id="258" r:id="rId5"/>
    <p:sldId id="281" r:id="rId6"/>
    <p:sldId id="259" r:id="rId7"/>
    <p:sldId id="282" r:id="rId8"/>
    <p:sldId id="279" r:id="rId9"/>
    <p:sldId id="295" r:id="rId10"/>
    <p:sldId id="278" r:id="rId11"/>
    <p:sldId id="263" r:id="rId12"/>
    <p:sldId id="264" r:id="rId13"/>
    <p:sldId id="280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283" r:id="rId22"/>
    <p:sldId id="294" r:id="rId23"/>
    <p:sldId id="271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2026" userDrawn="1">
          <p15:clr>
            <a:srgbClr val="F26B43"/>
          </p15:clr>
        </p15:guide>
        <p15:guide id="4" orient="horz" pos="3067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5654"/>
        <p:guide pos="2026"/>
        <p:guide orient="horz" pos="3067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fld id="{7CE7BB90-9F6A-44A5-95AE-91DF415831AB}" type="datetimeFigureOut">
              <a:rPr lang="ko-KR" altLang="en-US" smtClean="0"/>
              <a:pPr/>
              <a:t>2023-08-18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fld id="{DAD7FEE3-B005-47E1-881F-D4A1C3AD6C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85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옛날사진관3" panose="02020600000000000000" pitchFamily="18" charset="-127"/>
        <a:ea typeface="a옛날사진관3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사진관3" panose="02020600000000000000" pitchFamily="18" charset="-127"/>
        <a:ea typeface="a옛날사진관3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사진관3" panose="02020600000000000000" pitchFamily="18" charset="-127"/>
        <a:ea typeface="a옛날사진관3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사진관3" panose="02020600000000000000" pitchFamily="18" charset="-127"/>
        <a:ea typeface="a옛날사진관3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사진관3" panose="02020600000000000000" pitchFamily="18" charset="-127"/>
        <a:ea typeface="a옛날사진관3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7B2C5-3E33-617F-C677-FA8F250B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64E3CA-F506-17DA-4620-87A56A342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6BAA4-99AA-07AE-F5DF-E0C86523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3A046-9E98-47F1-92CF-FF3BC93B10B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582B0-E889-F8FE-65BE-333F4FAA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CD9E2-5E3D-A847-A83D-AF8EB51D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1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F44C3-2A04-1D50-416D-39DC61BA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F8BBD1-99C8-ADDB-8173-091CA0F88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E6E52-08A0-57CB-5888-318F3B84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2ECD-C4B2-4D5F-B104-1BDDC7BCCF8C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9D918-22F5-061E-6042-134A44CD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5443B-C543-A033-EE67-46336C1D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2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C9BDD1-EC92-00EF-73E4-C317CB1CF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F0892C-3FDB-18AF-1F85-4AB5CF6B6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28F3F-7590-C330-45B0-6F7C4E015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0C85-2D63-4711-96F1-6D2A370B74A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00F24-F383-77AE-A9F8-7E4B49F47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9BE84-048C-0D10-3276-73F6787B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7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1057-B8C5-EF65-00F9-7792D0F1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F042F-6F70-E19B-D3A8-5842AE1BD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51314-7080-218C-1310-445489FF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35E4-67CE-4016-8967-696205A6BF1C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1DA2F-E7A2-22DD-A2D4-72BCDB01C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B2249-245A-EB49-95A0-BD16FFEA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3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11E9A-1395-A6D6-41A0-96084DBC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5BE64-D0FB-7A30-5740-DCE9516F0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BB8FA-A587-D626-B9CF-0ABE76F3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9CA4-8517-444F-BF1A-4DA3A3466436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5B677-3B03-7309-6C80-17EC8464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20806-E182-1CC1-DA1A-1F114D73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1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53853-E4D3-7CC8-45AA-11F1CB5B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F9CC2-AC27-A647-8D62-30F2AAA4BD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A86DD3-C581-182D-BF4C-32809340C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7DB73E-D224-B25E-72E1-B25E971C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383E-4538-4DA9-AEAA-3AA5B59BD30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5BD7A6-93F9-832A-CA3D-B5E5A37A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AB318A-6B71-B35C-04D1-95570192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22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612FB-9B89-B418-A2E2-D7F38C7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C89948-8B29-3C6E-0C45-2A2DF968D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63E7F-F651-DA75-83FA-1EE7FBD2A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9138E-020B-3812-98D3-45E09B6C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4D9F43-2E50-96B2-9E5E-C2DB940A4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F3C52-F81B-06D5-5FD4-37E5B93C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1774E-7DB5-407A-B950-F765286B739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26C511-FAA3-6C63-61AC-4018D556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B4293A-8CD7-CC3C-9D54-48ACE138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69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A3653-9FC4-D0B9-BA7F-A5D6C2D8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B83B83-AC18-806E-FC0C-73D748B2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00E8D-41F7-4C3B-A814-77D3583A5577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67E3C6-EF17-B074-153C-233F6C32A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10598F-6A38-1346-62E6-FB64749D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06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6AF672-7D96-71A4-CEAD-10541C53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4C0E-EB02-4A14-9E5C-89F7B2E7629C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8F49CD-4857-9FCC-77B4-5CAD0F7B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3A3AF6-BB76-7EEF-593D-89BB13C7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3B761-C678-CB3D-8314-F51B754E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A482E-DF2F-182B-5750-007F11F95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6A5507-6ED1-F0C3-CB7C-4840D3310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5D695-5A50-902B-B1BA-E7676432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F12-B9F4-4175-9DBB-14461D1E17B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44FCD-CDB0-A8D3-EABA-6F234F1E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1AF9D9-957E-31B9-BB99-56D6B7C7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4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5441D-4717-52A4-4BAF-D287A4B3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951B03-E83C-F621-A722-05C25C73B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4AA6FE-BE3A-EE49-D0F1-C2685770A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D02D3-B861-B5ED-E23D-B1D50ACC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F392-7EF2-41C9-9928-83EF5DF7649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84B566-50B8-8E4E-F5BB-F60C16F58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AF79A-02C5-C0B6-7D09-A4803384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9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EA2BF1-95CD-3346-F4E0-419C042B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40B285-C606-CC6C-DA7A-52129EDFB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3B40E-34EC-8AF6-3308-B548FCCD6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fld id="{0CCBB688-53EA-4BFC-ADD2-19075AE546B8}" type="datetime1">
              <a:rPr lang="ko-KR" altLang="en-US" smtClean="0"/>
              <a:pPr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5697E-80BD-A5AF-BA91-35E343879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15DE4-97A7-D2E8-57F4-35BC1447E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defRPr>
            </a:lvl1pPr>
          </a:lstStyle>
          <a:p>
            <a:fld id="{A148BB0D-422D-4AC7-AB4D-761DD2AFAA2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20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옛날사진관3" panose="02020600000000000000" pitchFamily="18" charset="-127"/>
          <a:ea typeface="a옛날사진관3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E14E5-8372-D2BE-B22D-B8EB9CF940EF}"/>
              </a:ext>
            </a:extLst>
          </p:cNvPr>
          <p:cNvSpPr txBox="1"/>
          <p:nvPr/>
        </p:nvSpPr>
        <p:spPr>
          <a:xfrm>
            <a:off x="9947675" y="4543743"/>
            <a:ext cx="1316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 이수성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김신혁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신동훈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정선호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최은지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재고관리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274457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2B4444-3EB2-6896-9C3D-D8D70241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04" y="2288238"/>
            <a:ext cx="3178591" cy="6136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B279D8-38AE-9D2F-C649-2904D329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73" y="2901927"/>
            <a:ext cx="1668254" cy="2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9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C768-BAA6-7AC4-0028-25EBBBCD9B04}"/>
              </a:ext>
            </a:extLst>
          </p:cNvPr>
          <p:cNvSpPr txBox="1"/>
          <p:nvPr/>
        </p:nvSpPr>
        <p:spPr>
          <a:xfrm>
            <a:off x="153721" y="664573"/>
            <a:ext cx="1188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요구사항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2338B-25AD-3779-0430-EF0730D01098}"/>
              </a:ext>
            </a:extLst>
          </p:cNvPr>
          <p:cNvSpPr txBox="1"/>
          <p:nvPr/>
        </p:nvSpPr>
        <p:spPr>
          <a:xfrm>
            <a:off x="0" y="6858000"/>
            <a:ext cx="1240223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상품 등록 및 재고 관리: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MyProduct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테이블에서 정보를 읽어와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MyInventory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테이블에 새로운 상품을 등록합니다.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MyInventory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테이블에 있는 기존 상품의 정보를 수정하고 삭제할 수 있는 기능을 제공합니다.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MyInventory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테이블에 존재하는 제품의 입고 및 출고를 기록하고 조회할 수 있으며, 재고 수량을 관리합니다.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재고 알림: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재고 수량을 실시간으로 추적하고 부족한 제품을 알려주는 기능이 있으면 유용합니다.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재고 수량이 일정 기준 이하로 떨어질 때 관리자에게 알림을 보내거나 자동으로 재고를 주문할 수 있는 알림 기능을 포함합니다.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제품 검색 및 필터링: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제품을 효율적으로 검색하고, 필터링하여 특정 조건에 맞는 제품을 찾을 수 있는 기능을 제공합니다.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제품의 이름, 식별자, 가격 등을 기준으로 검색할 수 있습니다.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제품을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라벨링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(QR 코드)하여 효율적으로 결제 및 관리하고 찾을 수 있습니다.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보고서 및 통계: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재고 상태, 판매량, 입출고 기록 등의 정보를 기반으로 보고서와 통계를 생성합니다.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바코드를 넣으면 상품 이미지 출력합니다.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033905"/>
            <a:ext cx="10906125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897467" y="4918130"/>
            <a:ext cx="10651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수행절차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요구사항 정의서</a:t>
            </a:r>
          </a:p>
        </p:txBody>
      </p:sp>
    </p:spTree>
    <p:extLst>
      <p:ext uri="{BB962C8B-B14F-4D97-AF65-F5344CB8AC3E}">
        <p14:creationId xmlns:p14="http://schemas.microsoft.com/office/powerpoint/2010/main" val="367748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8066C-FA13-038F-E6CD-71E0AA250C25}"/>
              </a:ext>
            </a:extLst>
          </p:cNvPr>
          <p:cNvSpPr txBox="1"/>
          <p:nvPr/>
        </p:nvSpPr>
        <p:spPr>
          <a:xfrm>
            <a:off x="1023460" y="6356350"/>
            <a:ext cx="10145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수행절차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테이블 정의서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0" y="664573"/>
            <a:ext cx="10145078" cy="55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6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</a:t>
            </a:r>
            <a:r>
              <a:rPr lang="ko-KR" altLang="en-US" sz="6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수행결과</a:t>
            </a:r>
            <a:endParaRPr lang="ko-KR" altLang="en-US" sz="6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5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입고 및 출고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94343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입고 및 출고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0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통계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통계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최저가 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최저가 검색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949885"/>
            <a:ext cx="7848000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9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라벨링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 – QR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5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라벨링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 – QR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 스캔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8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8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상품 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6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상품 검색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828345" y="461865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F354C3-528B-DFCB-2C37-CED22A74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DD5BF-A0EF-6F55-A47F-9156077C4248}"/>
              </a:ext>
            </a:extLst>
          </p:cNvPr>
          <p:cNvSpPr txBox="1"/>
          <p:nvPr/>
        </p:nvSpPr>
        <p:spPr>
          <a:xfrm>
            <a:off x="4866336" y="2162016"/>
            <a:ext cx="2459328" cy="21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프로젝트 개요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팀 구성원 역할 소개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프로젝트 수행절차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b="0" i="0" dirty="0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프로젝트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수행결과</a:t>
            </a:r>
            <a:endParaRPr lang="en-US" altLang="ko-KR" b="0" i="0" dirty="0">
              <a:solidFill>
                <a:srgbClr val="1F2328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자체 </a:t>
            </a:r>
            <a:r>
              <a:rPr lang="ko-KR" altLang="en-US" dirty="0" err="1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평가의견</a:t>
            </a:r>
            <a:endParaRPr lang="ko-KR" altLang="en-US" b="0" i="0" dirty="0">
              <a:solidFill>
                <a:srgbClr val="1F2328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DEEA-CE78-1BBC-E45A-7E57CA56F222}"/>
              </a:ext>
            </a:extLst>
          </p:cNvPr>
          <p:cNvSpPr txBox="1"/>
          <p:nvPr/>
        </p:nvSpPr>
        <p:spPr>
          <a:xfrm>
            <a:off x="4010649" y="2162016"/>
            <a:ext cx="1343367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p.03 -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p.05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</a:rPr>
              <a:t> -</a:t>
            </a:r>
            <a:endParaRPr lang="en-US" altLang="ko-KR" dirty="0">
              <a:solidFill>
                <a:srgbClr val="1F2328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p.07 -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p.13 -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1F2328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p.21 -</a:t>
            </a:r>
          </a:p>
        </p:txBody>
      </p:sp>
    </p:spTree>
    <p:extLst>
      <p:ext uri="{BB962C8B-B14F-4D97-AF65-F5344CB8AC3E}">
        <p14:creationId xmlns:p14="http://schemas.microsoft.com/office/powerpoint/2010/main" val="403185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7369D-A334-32D7-7B0D-74E0F2A0233E}"/>
              </a:ext>
            </a:extLst>
          </p:cNvPr>
          <p:cNvSpPr txBox="1"/>
          <p:nvPr/>
        </p:nvSpPr>
        <p:spPr>
          <a:xfrm>
            <a:off x="153721" y="664573"/>
            <a:ext cx="10146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D736A-6046-4663-D9BA-3DB493B530FC}"/>
              </a:ext>
            </a:extLst>
          </p:cNvPr>
          <p:cNvSpPr txBox="1"/>
          <p:nvPr/>
        </p:nvSpPr>
        <p:spPr>
          <a:xfrm>
            <a:off x="5430612" y="6488508"/>
            <a:ext cx="4551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결과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7 –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1" y="949885"/>
            <a:ext cx="7847997" cy="5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400131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5. </a:t>
            </a:r>
            <a:r>
              <a:rPr lang="ko-KR" altLang="en-US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자체 </a:t>
            </a:r>
            <a:r>
              <a:rPr lang="ko-KR" altLang="en-US" sz="6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평가의견</a:t>
            </a:r>
            <a:endParaRPr lang="ko-KR" altLang="en-US" sz="6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54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30026"/>
              </p:ext>
            </p:extLst>
          </p:nvPr>
        </p:nvGraphicFramePr>
        <p:xfrm>
          <a:off x="576945" y="1541962"/>
          <a:ext cx="11038110" cy="3923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5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이수성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김신혁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신동훈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정선호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최은지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2940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연동 부분에서 조장이 클래스를 따로 만들었음에도 불구하고 저도 만들었습니다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때문에 코드가 </a:t>
                      </a:r>
                      <a:r>
                        <a:rPr lang="ko-KR" altLang="en-US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복잡해졌습니다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소통이 미흡해서 일어난 것 같습니다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다음 프로젝트는 소통을 더 하겠습니다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목업을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먼저 한 뒤에 추상 클래스를 만들어 프로젝트를 배포해야 했음을 뒤늦게 </a:t>
                      </a:r>
                      <a:r>
                        <a:rPr lang="ko-KR" altLang="en-US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지적받고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반성합니다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예비군 일정과 프로젝트 일정이 겹쳐 프로젝트 수행에 어려움이 있었습니다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특히나 추가 모듈을 만드는 작업이었기에 코드 독해 능력이 부족함을 절실히 체감하였습니다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연결 및 여러 부분에서 어려움이 있었다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 GPT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의 도움을 받았던 코드를 차근차근 안되는 이유를 찾기 위해 분석을 해야 했었고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그 덕에 이번 프로젝트는 알찬 시간이 되었던 것 같습니다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정보처리기사 필기 공부하느라 </a:t>
                      </a:r>
                      <a:r>
                        <a:rPr lang="en-US" altLang="ko-KR" dirty="0" err="1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c#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ko-KR" altLang="en-US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수업을 동영상 강의로 보고 배우면서 하느라 처음에는 힘들었으나 팀원으로서 끝까지 작은 파트라도 끝까지 해내고 싶은 마음에 포기하지 않고 하니 완성할 수 있게 되어 해냈다는 생각에 뿌듯합니다</a:t>
                      </a:r>
                      <a:r>
                        <a:rPr lang="en-US" altLang="ko-KR" dirty="0"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.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자체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평가의견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23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3550094" y="2890391"/>
            <a:ext cx="509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QnA</a:t>
            </a:r>
            <a:endParaRPr lang="ko-KR" altLang="en-US" sz="6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4DDAB2-0CE0-0393-52EB-2773F3B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66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13823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8AB7B8-DFEA-244F-5109-CB92C1B317B1}"/>
              </a:ext>
            </a:extLst>
          </p:cNvPr>
          <p:cNvSpPr/>
          <p:nvPr/>
        </p:nvSpPr>
        <p:spPr>
          <a:xfrm rot="20059298">
            <a:off x="1804307" y="3195085"/>
            <a:ext cx="8311243" cy="55998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6BEF90-BA96-8E38-3CAF-785DF101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7CCC8-13A8-DB68-FFBB-94A8E109828F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69BA37-FDD1-A067-F692-B8B28708D397}"/>
              </a:ext>
            </a:extLst>
          </p:cNvPr>
          <p:cNvSpPr/>
          <p:nvPr/>
        </p:nvSpPr>
        <p:spPr>
          <a:xfrm>
            <a:off x="4073979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.NET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FRAMEWORK</a:t>
            </a:r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865741-2D87-868C-E77E-A8F231383B95}"/>
              </a:ext>
            </a:extLst>
          </p:cNvPr>
          <p:cNvSpPr/>
          <p:nvPr/>
        </p:nvSpPr>
        <p:spPr>
          <a:xfrm>
            <a:off x="6237515" y="1938996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C#</a:t>
            </a:r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A25FB4-F1B5-DEBD-95F6-12507BF62835}"/>
              </a:ext>
            </a:extLst>
          </p:cNvPr>
          <p:cNvSpPr/>
          <p:nvPr/>
        </p:nvSpPr>
        <p:spPr>
          <a:xfrm>
            <a:off x="5127659" y="3849439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MS SQL</a:t>
            </a:r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8A8737A-1975-E32B-A256-6A7191FDAC84}"/>
              </a:ext>
            </a:extLst>
          </p:cNvPr>
          <p:cNvSpPr/>
          <p:nvPr/>
        </p:nvSpPr>
        <p:spPr>
          <a:xfrm>
            <a:off x="533211" y="4986320"/>
            <a:ext cx="1440000" cy="144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AI HUB</a:t>
            </a:r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A177D945-0551-D8E3-CAA5-CBB2EF93F1F6}"/>
              </a:ext>
            </a:extLst>
          </p:cNvPr>
          <p:cNvSpPr/>
          <p:nvPr/>
        </p:nvSpPr>
        <p:spPr>
          <a:xfrm>
            <a:off x="4782280" y="908573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BF1940D3-BE51-C26C-5789-4A06D2E8D7D9}"/>
              </a:ext>
            </a:extLst>
          </p:cNvPr>
          <p:cNvSpPr/>
          <p:nvPr/>
        </p:nvSpPr>
        <p:spPr>
          <a:xfrm rot="7696158">
            <a:off x="6178494" y="317273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화살표: 원형 11">
            <a:extLst>
              <a:ext uri="{FF2B5EF4-FFF2-40B4-BE49-F238E27FC236}">
                <a16:creationId xmlns:a16="http://schemas.microsoft.com/office/drawing/2014/main" id="{5809F147-11AD-3AD4-1635-92696A2294D9}"/>
              </a:ext>
            </a:extLst>
          </p:cNvPr>
          <p:cNvSpPr/>
          <p:nvPr/>
        </p:nvSpPr>
        <p:spPr>
          <a:xfrm rot="14610292">
            <a:off x="3478866" y="3058386"/>
            <a:ext cx="2157363" cy="1750423"/>
          </a:xfrm>
          <a:prstGeom prst="circularArrow">
            <a:avLst>
              <a:gd name="adj1" fmla="val 7949"/>
              <a:gd name="adj2" fmla="val 1088833"/>
              <a:gd name="adj3" fmla="val 20316330"/>
              <a:gd name="adj4" fmla="val 10800000"/>
              <a:gd name="adj5" fmla="val 125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06DC5617-4129-3485-1807-1C330364BCC8}"/>
              </a:ext>
            </a:extLst>
          </p:cNvPr>
          <p:cNvSpPr/>
          <p:nvPr/>
        </p:nvSpPr>
        <p:spPr>
          <a:xfrm>
            <a:off x="9982200" y="666943"/>
            <a:ext cx="1649185" cy="943791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재고관리</a:t>
            </a:r>
            <a:endParaRPr lang="en-US" altLang="ko-KR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150234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</a:t>
            </a:r>
            <a:r>
              <a:rPr lang="ko-KR" altLang="en-US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구성원 역할 소개</a:t>
            </a:r>
          </a:p>
        </p:txBody>
      </p:sp>
    </p:spTree>
    <p:extLst>
      <p:ext uri="{BB962C8B-B14F-4D97-AF65-F5344CB8AC3E}">
        <p14:creationId xmlns:p14="http://schemas.microsoft.com/office/powerpoint/2010/main" val="95439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구성원 역할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B94F1-71F2-F41B-37C0-0E81CD74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276BFFF-1358-C201-7286-50D112AD0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6393"/>
              </p:ext>
            </p:extLst>
          </p:nvPr>
        </p:nvGraphicFramePr>
        <p:xfrm>
          <a:off x="576945" y="1541962"/>
          <a:ext cx="11038110" cy="2544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622">
                  <a:extLst>
                    <a:ext uri="{9D8B030D-6E8A-4147-A177-3AD203B41FA5}">
                      <a16:colId xmlns:a16="http://schemas.microsoft.com/office/drawing/2014/main" val="4232313892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187948391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3758380220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777901113"/>
                    </a:ext>
                  </a:extLst>
                </a:gridCol>
                <a:gridCol w="2207622">
                  <a:extLst>
                    <a:ext uri="{9D8B030D-6E8A-4147-A177-3AD203B41FA5}">
                      <a16:colId xmlns:a16="http://schemas.microsoft.com/office/drawing/2014/main" val="2098334369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이수성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김신혁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신동훈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정선호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최은지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262201"/>
                  </a:ext>
                </a:extLst>
              </a:tr>
              <a:tr h="8119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구성 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구성 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프로젝트 관리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및 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자료 조사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구성 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주제 발안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50446"/>
                  </a:ext>
                </a:extLst>
              </a:tr>
              <a:tr h="1159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물품 관리용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QR</a:t>
                      </a:r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코드 제작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물품 검색 시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상품 이미지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노출 제작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재고 알림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기능 제작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재고 </a:t>
                      </a:r>
                      <a:r>
                        <a:rPr lang="ko-KR" altLang="en-US" dirty="0" err="1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입〮출고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관리 제작</a:t>
                      </a:r>
                      <a:endParaRPr lang="en-US" altLang="ko-KR" dirty="0">
                        <a:solidFill>
                          <a:srgbClr val="37415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37415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판매 기능 제작</a:t>
                      </a:r>
                      <a:endParaRPr lang="ko-KR" altLang="en-US" dirty="0"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89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712D3-FE96-F3E7-EDCA-090D493648C4}"/>
              </a:ext>
            </a:extLst>
          </p:cNvPr>
          <p:cNvSpPr txBox="1"/>
          <p:nvPr/>
        </p:nvSpPr>
        <p:spPr>
          <a:xfrm>
            <a:off x="1244600" y="2294467"/>
            <a:ext cx="9700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sz="6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</a:t>
            </a:r>
            <a:r>
              <a:rPr lang="ko-KR" altLang="en-US" sz="6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수행절차</a:t>
            </a:r>
            <a:endParaRPr lang="ko-KR" altLang="en-US" sz="6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3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AI 오픈 이노베이션 Hub - AI 데이터 무료 제공 [Software] : 네이버 블로그">
            <a:extLst>
              <a:ext uri="{FF2B5EF4-FFF2-40B4-BE49-F238E27FC236}">
                <a16:creationId xmlns:a16="http://schemas.microsoft.com/office/drawing/2014/main" id="{1773DA9F-1DF3-EA68-A07D-49B9182E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37" y="664573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3" y="2169523"/>
            <a:ext cx="12218725" cy="35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89A2B1-15AA-DBF2-BC59-82D8FD445ED9}"/>
              </a:ext>
            </a:extLst>
          </p:cNvPr>
          <p:cNvSpPr txBox="1"/>
          <p:nvPr/>
        </p:nvSpPr>
        <p:spPr>
          <a:xfrm>
            <a:off x="153721" y="295241"/>
            <a:ext cx="101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수행절차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74B367-9396-E546-4627-62366BA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8BB0D-422D-4AC7-AB4D-761DD2AFAA2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B907E-3F18-B024-C836-104B299B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73"/>
            <a:ext cx="4743305" cy="1395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6864"/>
            <a:ext cx="5329908" cy="4661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23" y="664573"/>
            <a:ext cx="6723434" cy="4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6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548</Words>
  <Application>Microsoft Office PowerPoint</Application>
  <PresentationFormat>와이드스크린</PresentationFormat>
  <Paragraphs>133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a옛날사진관3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김시원</dc:creator>
  <cp:lastModifiedBy>KB</cp:lastModifiedBy>
  <cp:revision>99</cp:revision>
  <dcterms:created xsi:type="dcterms:W3CDTF">2023-07-18T05:57:35Z</dcterms:created>
  <dcterms:modified xsi:type="dcterms:W3CDTF">2023-08-17T21:21:35Z</dcterms:modified>
</cp:coreProperties>
</file>